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ontserrat Black"/>
      <p:regular r:id="rId16"/>
    </p:embeddedFont>
    <p:embeddedFont>
      <p:font typeface="Montserrat Black"/>
      <p:regular r:id="rId17"/>
    </p:embeddedFont>
    <p:embeddedFont>
      <p:font typeface="Inconsolata"/>
      <p:regular r:id="rId18"/>
    </p:embeddedFont>
    <p:embeddedFont>
      <p:font typeface="Inconsolata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03753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Node.js의 단점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372213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Node.js는 JavaScript 언어를 이용한 강력한 플랫폼이지만, 단일 스레드 아키텍처, 동기 I/O 처리, 메모리 누수 위험 등과 같은 단점들도 가지고 있습니다. 이러한 문제점들을 이해하고 적절한 대응책을 마련하는 것이 중요합니다.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4580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5342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28893"/>
            <a:ext cx="198929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작성자: 영빈 손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단일 스레드 아키텍처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name="adj" fmla="val 3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1062752" y="2247781"/>
            <a:ext cx="14228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단일 스레드 한계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Node.js는 단일 스레드 아키텍처를 사용하므로, 복잡한 작업이나 긴 실행 시간이 필요한 작업에 취약합니다.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1030486" y="4144447"/>
            <a:ext cx="206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스레드 풀 관리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이를 보완하기 위해 스레드 풀 관리와 비동기 프로그래밍 기법이 필요합니다.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1029414" y="6041112"/>
            <a:ext cx="2089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성능 저하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단일 스레드 아키텍처는 프로그램 전체의 성능 저하로 이어질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동기 I/O 처리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동기 I/O 특성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Node.js는 기본적으로 동기 I/O 처리를 사용하여, 입출력 작업이 완료될 때까지 프로그램 실행을 중지시킵니다.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성능 저하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이는 프로그램 실행 속도를 저하시키고, 확장성에 문제를 야기할 수 있습니다.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비동기 I/O 대응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비동기 I/O 처리를 활용하여 이러한 문제를 해결할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메모리 누수 위험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7810"/>
            <a:ext cx="3664863" cy="2773799"/>
          </a:xfrm>
          <a:prstGeom prst="roundRect">
            <a:avLst>
              <a:gd name="adj" fmla="val 33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0282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메모리 관리 어려움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02662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Node.js는 JavaScript 언어를 사용하므로, 개발자가 메모리 관리에 주의를 기울이지 않으면 메모리 누수가 발생할 수 있습니다.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77810"/>
            <a:ext cx="3664863" cy="2773799"/>
          </a:xfrm>
          <a:prstGeom prst="roundRect">
            <a:avLst>
              <a:gd name="adj" fmla="val 33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919901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장기 실행 문제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20266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메모리 누수가 지속되면 장기 실행 시 프로그램 성능이 저하될 수 있습니다.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78423"/>
            <a:ext cx="7556421" cy="1322189"/>
          </a:xfrm>
          <a:prstGeom prst="roundRect">
            <a:avLst>
              <a:gd name="adj" fmla="val 6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028224" y="5712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대응 방안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20327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주기적인 메모리 모니터링과 적절한 메모리 관리 전략이 필요합니다.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정적 타입 체크 부재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동적 타입 언어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Node.js는 JavaScript를 기반으로 하므로, 정적 타입 체크가 어렵습니다.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런타임 오류 리스크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이로 인해 런타임 오류가 발생할 수 있으며, 디버깅이 어려워질 수 있습니다.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TypeScript 활용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TypeScript와 같은 정적 타입 언어를 사용하여 이 문제를 해결할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모듈 의존성 문제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의존성 관리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 프로젝트에서 모듈 의존성 관리가 중요합니다.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버전 충돌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336030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모듈 버전 충돌로 인한 호환성 문제가 발생할 수 있습니다.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505182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보안 취약성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의존성 모듈의 보안 문제가 전체 프로젝트에 영향을 미칠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성능 저하 우려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1907619"/>
            <a:ext cx="30480" cy="5463183"/>
          </a:xfrm>
          <a:prstGeom prst="roundRect">
            <a:avLst>
              <a:gd name="adj" fmla="val 3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402681"/>
            <a:ext cx="793790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162770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549152" y="2247781"/>
            <a:ext cx="14228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단일 스레드 한계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Node.js의 단일 스레드 아키텍처는 대규모 워크로드에서 성능 저하를 초래할 수 있습니다.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299347"/>
            <a:ext cx="793790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059436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516886" y="4144447"/>
            <a:ext cx="206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비동기 I/O 활용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비동기 I/O 처리를 통해 성능을 향상시킬 수 있지만, 복잡한 로직에서는 여전히 문제가 발생할 수 있습니다.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196013"/>
            <a:ext cx="793790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956102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515814" y="6041112"/>
            <a:ext cx="2089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보완책 마련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클러스터링, 로드 밸런싱 등의 기법을 활용하여 성능 이슈를 해결할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25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보안 취약성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6678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64141" y="3031688"/>
            <a:ext cx="14228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의존성 모듈 문제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 프로젝트에서 사용되는 의존성 모듈은 잠재적인 보안 취약점을 내포할 수 있습니다.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6678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323552" y="3031688"/>
            <a:ext cx="206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노출된 API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 기반 애플리케이션은 다양한 API를 노출하므로, 이에 대한 보안 관리가 중요합니다.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430804" y="5455682"/>
            <a:ext cx="2089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주기적 점검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610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보안 위협을 지속적으로 모니터링하고 적절한 대응책을 마련해야 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381" y="941546"/>
            <a:ext cx="5424487" cy="678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결론 및 보완 방안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59381" y="1945005"/>
            <a:ext cx="7625239" cy="5342930"/>
          </a:xfrm>
          <a:prstGeom prst="roundRect">
            <a:avLst>
              <a:gd name="adj" fmla="val 17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7001" y="1952625"/>
            <a:ext cx="7609999" cy="6225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3933" y="2090380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단점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92742" y="2090380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보완 방안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67001" y="2575203"/>
            <a:ext cx="7609999" cy="6225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83933" y="2712958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단일 스레드 아키텍처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792742" y="2712958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스레드 풀 관리, 비동기 프로그래밍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7001" y="3197781"/>
            <a:ext cx="7609999" cy="6225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83933" y="3335536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동기 I/O 처리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792742" y="3335536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비동기 I/O 처리 활용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67001" y="3820358"/>
            <a:ext cx="7609999" cy="6225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83933" y="3958114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메모리 누수 위험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4792742" y="3958114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메모리 관리 전략 수립, 모니터링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767001" y="4442936"/>
            <a:ext cx="7609999" cy="96964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83933" y="4580692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정적 타입 체크 부재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4792742" y="4580692"/>
            <a:ext cx="3367326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TypeScript 등 정적 타입 언어 활용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767001" y="5412581"/>
            <a:ext cx="7609999" cy="6225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983933" y="5550337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모듈 의존성 문제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4792742" y="5550337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의존성 관리, 버전 충돌 해결</a:t>
            </a:r>
            <a:endParaRPr lang="en-US" sz="1700" dirty="0"/>
          </a:p>
        </p:txBody>
      </p:sp>
      <p:sp>
        <p:nvSpPr>
          <p:cNvPr id="23" name="Shape 20"/>
          <p:cNvSpPr/>
          <p:nvPr/>
        </p:nvSpPr>
        <p:spPr>
          <a:xfrm>
            <a:off x="767001" y="6035159"/>
            <a:ext cx="7609999" cy="6225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983933" y="6172914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성능 저하 우려</a:t>
            </a:r>
            <a:endParaRPr lang="en-US" sz="1700" dirty="0"/>
          </a:p>
        </p:txBody>
      </p:sp>
      <p:sp>
        <p:nvSpPr>
          <p:cNvPr id="25" name="Text 22"/>
          <p:cNvSpPr/>
          <p:nvPr/>
        </p:nvSpPr>
        <p:spPr>
          <a:xfrm>
            <a:off x="4792742" y="6172914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클러스터링, 로드 밸런싱 등 활용</a:t>
            </a:r>
            <a:endParaRPr lang="en-US" sz="1700" dirty="0"/>
          </a:p>
        </p:txBody>
      </p:sp>
      <p:sp>
        <p:nvSpPr>
          <p:cNvPr id="26" name="Shape 23"/>
          <p:cNvSpPr/>
          <p:nvPr/>
        </p:nvSpPr>
        <p:spPr>
          <a:xfrm>
            <a:off x="767001" y="6657737"/>
            <a:ext cx="7609999" cy="6225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983933" y="6795492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보안 취약성</a:t>
            </a:r>
            <a:endParaRPr lang="en-US" sz="1700" dirty="0"/>
          </a:p>
        </p:txBody>
      </p:sp>
      <p:sp>
        <p:nvSpPr>
          <p:cNvPr id="28" name="Text 25"/>
          <p:cNvSpPr/>
          <p:nvPr/>
        </p:nvSpPr>
        <p:spPr>
          <a:xfrm>
            <a:off x="4792742" y="6795492"/>
            <a:ext cx="336732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의존성 모듈 관리, API 보안 강화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2024-11-04T09:41:37Z</dcterms:created>
  <dcterms:modified xsi:type="dcterms:W3CDTF">2024-11-04T09:41:37Z</dcterms:modified>
</cp:coreProperties>
</file>